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456" y="-1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28600" y="228600"/>
            <a:ext cx="0" cy="640080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915400" y="228600"/>
            <a:ext cx="0" cy="640080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629400"/>
            <a:ext cx="32004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715000" y="6629400"/>
            <a:ext cx="32004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0" descr="SHGP-APBP_wordmark_final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48400"/>
            <a:ext cx="17954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228600" y="228600"/>
            <a:ext cx="34290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486400" y="228600"/>
            <a:ext cx="34290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1200" spc="150" dirty="0" smtClean="0">
                <a:latin typeface="Arial"/>
                <a:cs typeface="Arial"/>
              </a:rPr>
              <a:t>M8 - TRAINING </a:t>
            </a:r>
            <a:endParaRPr lang="en-US" sz="1200" spc="150" dirty="0">
              <a:latin typeface="Arial"/>
              <a:cs typeface="Arial"/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00200" y="3757136"/>
            <a:ext cx="1676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Other Current</a:t>
            </a:r>
            <a:br>
              <a:rPr lang="en-US" sz="1000" b="1" dirty="0" smtClean="0"/>
            </a:br>
            <a:r>
              <a:rPr lang="en-US" sz="1000" b="1" dirty="0" smtClean="0"/>
              <a:t>Assets</a:t>
            </a:r>
          </a:p>
          <a:p>
            <a:pPr algn="ctr"/>
            <a:r>
              <a:rPr lang="en-US" sz="1000" dirty="0" smtClean="0"/>
              <a:t>A/R</a:t>
            </a:r>
          </a:p>
          <a:p>
            <a:pPr algn="ctr"/>
            <a:r>
              <a:rPr lang="en-US" sz="1000" dirty="0" smtClean="0"/>
              <a:t>Inventory</a:t>
            </a:r>
            <a:endParaRPr lang="en-US" sz="1000" dirty="0"/>
          </a:p>
          <a:p>
            <a:pPr algn="ctr"/>
            <a:r>
              <a:rPr lang="en-US" sz="1000" dirty="0" smtClean="0"/>
              <a:t>Supplies</a:t>
            </a:r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2743200" y="3757136"/>
            <a:ext cx="2209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Long </a:t>
            </a:r>
            <a:r>
              <a:rPr lang="en-US" sz="1000" b="1" dirty="0" smtClean="0"/>
              <a:t>Term</a:t>
            </a:r>
            <a:br>
              <a:rPr lang="en-US" sz="1000" b="1" dirty="0" smtClean="0"/>
            </a:br>
            <a:r>
              <a:rPr lang="en-US" sz="1000" b="1" dirty="0" smtClean="0"/>
              <a:t>Assets</a:t>
            </a:r>
            <a:endParaRPr lang="en-US" sz="1000" b="1" dirty="0"/>
          </a:p>
          <a:p>
            <a:pPr algn="ctr"/>
            <a:r>
              <a:rPr lang="en-US" sz="1000" dirty="0" smtClean="0"/>
              <a:t>PPE</a:t>
            </a:r>
          </a:p>
          <a:p>
            <a:pPr algn="ctr"/>
            <a:r>
              <a:rPr lang="en-US" sz="1000" dirty="0" smtClean="0"/>
              <a:t>Trading securities</a:t>
            </a:r>
            <a:endParaRPr lang="en-US" sz="1000" dirty="0"/>
          </a:p>
        </p:txBody>
      </p:sp>
      <p:sp>
        <p:nvSpPr>
          <p:cNvPr id="8" name="Rectangle 7"/>
          <p:cNvSpPr/>
          <p:nvPr/>
        </p:nvSpPr>
        <p:spPr>
          <a:xfrm>
            <a:off x="5562600" y="3757136"/>
            <a:ext cx="2133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Long </a:t>
            </a:r>
            <a:r>
              <a:rPr lang="en-US" sz="1000" b="1" dirty="0" smtClean="0"/>
              <a:t>Term</a:t>
            </a:r>
            <a:br>
              <a:rPr lang="en-US" sz="1000" b="1" dirty="0" smtClean="0"/>
            </a:br>
            <a:r>
              <a:rPr lang="en-US" sz="1000" b="1" dirty="0" smtClean="0"/>
              <a:t>Liabilities</a:t>
            </a:r>
            <a:endParaRPr lang="en-US" sz="1000" b="1" dirty="0"/>
          </a:p>
          <a:p>
            <a:pPr algn="ctr"/>
            <a:r>
              <a:rPr lang="en-US" sz="1000" dirty="0" smtClean="0"/>
              <a:t>Notes Payable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4191000" y="3757136"/>
            <a:ext cx="2057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Current</a:t>
            </a:r>
            <a:br>
              <a:rPr lang="en-US" sz="1000" b="1" dirty="0" smtClean="0"/>
            </a:br>
            <a:r>
              <a:rPr lang="en-US" sz="1000" b="1" dirty="0" smtClean="0"/>
              <a:t>Liabilities</a:t>
            </a:r>
          </a:p>
          <a:p>
            <a:pPr algn="ctr"/>
            <a:r>
              <a:rPr lang="en-US" sz="1000" dirty="0" smtClean="0"/>
              <a:t>A/P</a:t>
            </a:r>
          </a:p>
          <a:p>
            <a:pPr algn="ctr"/>
            <a:r>
              <a:rPr lang="en-US" sz="1000" dirty="0" smtClean="0"/>
              <a:t>Salaries Payable</a:t>
            </a:r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7391400" y="3757136"/>
            <a:ext cx="137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Owner’s</a:t>
            </a:r>
            <a:br>
              <a:rPr lang="en-US" sz="1000" b="1" dirty="0" smtClean="0"/>
            </a:br>
            <a:r>
              <a:rPr lang="en-US" sz="1000" b="1" dirty="0" smtClean="0"/>
              <a:t>Equity</a:t>
            </a:r>
            <a:endParaRPr lang="en-US" sz="1000" b="1" dirty="0"/>
          </a:p>
          <a:p>
            <a:pPr algn="ctr"/>
            <a:r>
              <a:rPr lang="en-US" sz="1000" dirty="0" smtClean="0"/>
              <a:t>Stocks</a:t>
            </a:r>
          </a:p>
          <a:p>
            <a:pPr algn="ctr"/>
            <a:r>
              <a:rPr lang="en-US" sz="1000" dirty="0" smtClean="0"/>
              <a:t>Dividends</a:t>
            </a:r>
            <a:endParaRPr lang="en-US" sz="1000" dirty="0"/>
          </a:p>
        </p:txBody>
      </p:sp>
      <p:sp>
        <p:nvSpPr>
          <p:cNvPr id="2" name="Rectangle 1"/>
          <p:cNvSpPr/>
          <p:nvPr/>
        </p:nvSpPr>
        <p:spPr>
          <a:xfrm>
            <a:off x="914400" y="11430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Identifying operating, investing, and financing activities</a:t>
            </a:r>
          </a:p>
        </p:txBody>
      </p:sp>
      <p:pic>
        <p:nvPicPr>
          <p:cNvPr id="12" name="Picture 11" descr="Asset 1@2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362200"/>
            <a:ext cx="660400" cy="660400"/>
          </a:xfrm>
          <a:prstGeom prst="rect">
            <a:avLst/>
          </a:prstGeom>
        </p:spPr>
      </p:pic>
      <p:pic>
        <p:nvPicPr>
          <p:cNvPr id="15" name="Picture 14" descr="Asset 2@2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2362200"/>
            <a:ext cx="654050" cy="660400"/>
          </a:xfrm>
          <a:prstGeom prst="rect">
            <a:avLst/>
          </a:prstGeom>
        </p:spPr>
      </p:pic>
      <p:pic>
        <p:nvPicPr>
          <p:cNvPr id="19" name="Picture 18" descr="Asset 3@2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950" y="2362200"/>
            <a:ext cx="654050" cy="660400"/>
          </a:xfrm>
          <a:prstGeom prst="rect">
            <a:avLst/>
          </a:prstGeom>
        </p:spPr>
      </p:pic>
      <p:pic>
        <p:nvPicPr>
          <p:cNvPr id="20" name="Picture 19" descr="Asset 4@2x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50" y="2362200"/>
            <a:ext cx="654050" cy="660400"/>
          </a:xfrm>
          <a:prstGeom prst="rect">
            <a:avLst/>
          </a:prstGeom>
        </p:spPr>
      </p:pic>
      <p:pic>
        <p:nvPicPr>
          <p:cNvPr id="21" name="Picture 20" descr="Asset 5@2x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0" y="2362200"/>
            <a:ext cx="660400" cy="660400"/>
          </a:xfrm>
          <a:prstGeom prst="rect">
            <a:avLst/>
          </a:prstGeom>
        </p:spPr>
      </p:pic>
      <p:pic>
        <p:nvPicPr>
          <p:cNvPr id="22" name="Picture 21" descr="Asset 6@2x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362200"/>
            <a:ext cx="654050" cy="65405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36842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75272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13702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552132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691197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219154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58219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497284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636349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781129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Cash Flow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98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6680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As cash flows in or out, what is the movement of the other classifications?</a:t>
            </a:r>
          </a:p>
        </p:txBody>
      </p:sp>
      <p:pic>
        <p:nvPicPr>
          <p:cNvPr id="12" name="Picture 11" descr="Asset 1@2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667000"/>
            <a:ext cx="660400" cy="660400"/>
          </a:xfrm>
          <a:prstGeom prst="rect">
            <a:avLst/>
          </a:prstGeom>
        </p:spPr>
      </p:pic>
      <p:pic>
        <p:nvPicPr>
          <p:cNvPr id="20" name="Picture 19" descr="Asset 4@2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667000"/>
            <a:ext cx="654050" cy="660400"/>
          </a:xfrm>
          <a:prstGeom prst="rect">
            <a:avLst/>
          </a:prstGeom>
        </p:spPr>
      </p:pic>
      <p:pic>
        <p:nvPicPr>
          <p:cNvPr id="21" name="Picture 20" descr="Asset 5@2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667000"/>
            <a:ext cx="660400" cy="660400"/>
          </a:xfrm>
          <a:prstGeom prst="rect">
            <a:avLst/>
          </a:prstGeom>
        </p:spPr>
      </p:pic>
      <p:pic>
        <p:nvPicPr>
          <p:cNvPr id="22" name="Picture 21" descr="Asset 6@2x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667000"/>
            <a:ext cx="654050" cy="65405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3684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7527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1370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+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5213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691197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800894" y="36949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582194" y="36949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6363494" y="36949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800894" y="22471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3582194" y="2247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6363494" y="2247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2172494" y="36949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2172494" y="22471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4991894" y="36949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4991894" y="22471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7735094" y="36949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H="1">
            <a:off x="7735094" y="22471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1" name="Picture 50" descr="Asset 2@2x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667000"/>
            <a:ext cx="654050" cy="660400"/>
          </a:xfrm>
          <a:prstGeom prst="rect">
            <a:avLst/>
          </a:prstGeom>
        </p:spPr>
      </p:pic>
      <p:pic>
        <p:nvPicPr>
          <p:cNvPr id="52" name="Picture 51" descr="Asset 3@2x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667000"/>
            <a:ext cx="65405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5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00200" y="4214336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Current</a:t>
            </a:r>
            <a:br>
              <a:rPr lang="en-US" sz="1000" b="1" dirty="0"/>
            </a:br>
            <a:r>
              <a:rPr lang="en-US" sz="1000" b="1" dirty="0"/>
              <a:t>Liabilities</a:t>
            </a:r>
          </a:p>
          <a:p>
            <a:pPr algn="ctr"/>
            <a:r>
              <a:rPr lang="en-US" sz="1000" dirty="0"/>
              <a:t>A/P</a:t>
            </a:r>
          </a:p>
          <a:p>
            <a:pPr algn="ctr"/>
            <a:r>
              <a:rPr lang="en-US" sz="1000" dirty="0"/>
              <a:t>Salaries Payable</a:t>
            </a:r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2743200" y="4214336"/>
            <a:ext cx="2209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Other Current</a:t>
            </a:r>
            <a:br>
              <a:rPr lang="en-US" sz="1000" b="1" dirty="0"/>
            </a:br>
            <a:r>
              <a:rPr lang="en-US" sz="1000" b="1" dirty="0"/>
              <a:t>Assets</a:t>
            </a:r>
          </a:p>
          <a:p>
            <a:pPr algn="ctr"/>
            <a:r>
              <a:rPr lang="en-US" sz="1000" dirty="0"/>
              <a:t>A/R</a:t>
            </a:r>
          </a:p>
          <a:p>
            <a:pPr algn="ctr"/>
            <a:r>
              <a:rPr lang="en-US" sz="1000" dirty="0"/>
              <a:t>Inventory</a:t>
            </a:r>
          </a:p>
          <a:p>
            <a:pPr algn="ctr"/>
            <a:r>
              <a:rPr lang="en-US" sz="1000" dirty="0"/>
              <a:t>Supplies</a:t>
            </a:r>
            <a:endParaRPr lang="en-US" sz="1000" dirty="0"/>
          </a:p>
        </p:txBody>
      </p:sp>
      <p:sp>
        <p:nvSpPr>
          <p:cNvPr id="8" name="Rectangle 7"/>
          <p:cNvSpPr/>
          <p:nvPr/>
        </p:nvSpPr>
        <p:spPr>
          <a:xfrm>
            <a:off x="5562600" y="4214336"/>
            <a:ext cx="213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Long Term</a:t>
            </a:r>
            <a:br>
              <a:rPr lang="en-US" sz="1000" b="1" dirty="0"/>
            </a:br>
            <a:r>
              <a:rPr lang="en-US" sz="1000" b="1" dirty="0"/>
              <a:t>Assets</a:t>
            </a:r>
          </a:p>
          <a:p>
            <a:pPr algn="ctr"/>
            <a:r>
              <a:rPr lang="en-US" sz="1000" dirty="0"/>
              <a:t>PPE</a:t>
            </a:r>
          </a:p>
          <a:p>
            <a:pPr algn="ctr"/>
            <a:r>
              <a:rPr lang="en-US" sz="1000" dirty="0"/>
              <a:t>Trading securities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1000" y="4214336"/>
            <a:ext cx="2057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Long Term</a:t>
            </a:r>
            <a:br>
              <a:rPr lang="en-US" sz="1000" b="1" dirty="0"/>
            </a:br>
            <a:r>
              <a:rPr lang="en-US" sz="1000" b="1" dirty="0"/>
              <a:t>Liabilities</a:t>
            </a:r>
          </a:p>
          <a:p>
            <a:pPr algn="ctr"/>
            <a:r>
              <a:rPr lang="en-US" sz="1000" dirty="0"/>
              <a:t>Notes Payable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91400" y="4214336"/>
            <a:ext cx="137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Owner’s</a:t>
            </a:r>
            <a:br>
              <a:rPr lang="en-US" sz="1000" b="1" dirty="0" smtClean="0"/>
            </a:br>
            <a:r>
              <a:rPr lang="en-US" sz="1000" b="1" dirty="0" smtClean="0"/>
              <a:t>Equity</a:t>
            </a:r>
            <a:endParaRPr lang="en-US" sz="1000" b="1" dirty="0"/>
          </a:p>
          <a:p>
            <a:pPr algn="ctr"/>
            <a:r>
              <a:rPr lang="en-US" sz="1000" dirty="0" smtClean="0"/>
              <a:t>Stocks</a:t>
            </a:r>
          </a:p>
          <a:p>
            <a:pPr algn="ctr"/>
            <a:r>
              <a:rPr lang="en-US" sz="1000" dirty="0" smtClean="0"/>
              <a:t>Dividends</a:t>
            </a:r>
            <a:endParaRPr lang="en-US" sz="1000" dirty="0"/>
          </a:p>
        </p:txBody>
      </p:sp>
      <p:pic>
        <p:nvPicPr>
          <p:cNvPr id="12" name="Picture 11" descr="Asset 1@2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19400"/>
            <a:ext cx="660400" cy="660400"/>
          </a:xfrm>
          <a:prstGeom prst="rect">
            <a:avLst/>
          </a:prstGeom>
        </p:spPr>
      </p:pic>
      <p:pic>
        <p:nvPicPr>
          <p:cNvPr id="15" name="Picture 14" descr="Asset 2@2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819400"/>
            <a:ext cx="654050" cy="660400"/>
          </a:xfrm>
          <a:prstGeom prst="rect">
            <a:avLst/>
          </a:prstGeom>
        </p:spPr>
      </p:pic>
      <p:pic>
        <p:nvPicPr>
          <p:cNvPr id="19" name="Picture 18" descr="Asset 3@2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819400"/>
            <a:ext cx="654050" cy="660400"/>
          </a:xfrm>
          <a:prstGeom prst="rect">
            <a:avLst/>
          </a:prstGeom>
        </p:spPr>
      </p:pic>
      <p:pic>
        <p:nvPicPr>
          <p:cNvPr id="20" name="Picture 19" descr="Asset 4@2x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819400"/>
            <a:ext cx="654050" cy="660400"/>
          </a:xfrm>
          <a:prstGeom prst="rect">
            <a:avLst/>
          </a:prstGeom>
        </p:spPr>
      </p:pic>
      <p:pic>
        <p:nvPicPr>
          <p:cNvPr id="21" name="Picture 20" descr="Asset 5@2x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819400"/>
            <a:ext cx="660400" cy="660400"/>
          </a:xfrm>
          <a:prstGeom prst="rect">
            <a:avLst/>
          </a:prstGeom>
        </p:spPr>
      </p:pic>
      <p:pic>
        <p:nvPicPr>
          <p:cNvPr id="22" name="Picture 21" descr="Asset 6@2x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819400"/>
            <a:ext cx="654050" cy="65405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36842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75272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13702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552132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691197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219154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58219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497284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636349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781129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981200" y="2438400"/>
            <a:ext cx="2286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Operating Activities</a:t>
            </a:r>
            <a:endParaRPr lang="en-US" sz="1000" dirty="0"/>
          </a:p>
        </p:txBody>
      </p:sp>
      <p:sp>
        <p:nvSpPr>
          <p:cNvPr id="27" name="Rectangle 26"/>
          <p:cNvSpPr/>
          <p:nvPr/>
        </p:nvSpPr>
        <p:spPr>
          <a:xfrm>
            <a:off x="5791200" y="2438400"/>
            <a:ext cx="1676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Investing Activities</a:t>
            </a:r>
            <a:endParaRPr lang="en-US" sz="1000" dirty="0"/>
          </a:p>
        </p:txBody>
      </p:sp>
      <p:sp>
        <p:nvSpPr>
          <p:cNvPr id="28" name="Rectangle 27"/>
          <p:cNvSpPr/>
          <p:nvPr/>
        </p:nvSpPr>
        <p:spPr>
          <a:xfrm>
            <a:off x="5715000" y="1981200"/>
            <a:ext cx="1676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Financing Activities</a:t>
            </a:r>
            <a:endParaRPr lang="en-US" sz="1000" b="1" dirty="0"/>
          </a:p>
        </p:txBody>
      </p:sp>
      <p:sp>
        <p:nvSpPr>
          <p:cNvPr id="39" name="Rectangle 38"/>
          <p:cNvSpPr/>
          <p:nvPr/>
        </p:nvSpPr>
        <p:spPr>
          <a:xfrm>
            <a:off x="1981200" y="2286000"/>
            <a:ext cx="2286000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800600" y="1905000"/>
            <a:ext cx="3657600" cy="1905000"/>
          </a:xfrm>
          <a:custGeom>
            <a:avLst/>
            <a:gdLst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43200 w 3657600"/>
              <a:gd name="connsiteY8" fmla="*/ 228600 h 1905000"/>
              <a:gd name="connsiteX9" fmla="*/ 935567 w 3657600"/>
              <a:gd name="connsiteY9" fmla="*/ 535516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64367 w 3657600"/>
              <a:gd name="connsiteY8" fmla="*/ 535517 h 1905000"/>
              <a:gd name="connsiteX9" fmla="*/ 935567 w 3657600"/>
              <a:gd name="connsiteY9" fmla="*/ 535516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74951 w 3657600"/>
              <a:gd name="connsiteY8" fmla="*/ 345017 h 1905000"/>
              <a:gd name="connsiteX9" fmla="*/ 935567 w 3657600"/>
              <a:gd name="connsiteY9" fmla="*/ 535516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74951 w 3657600"/>
              <a:gd name="connsiteY8" fmla="*/ 345017 h 1905000"/>
              <a:gd name="connsiteX9" fmla="*/ 935567 w 3657600"/>
              <a:gd name="connsiteY9" fmla="*/ 355599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74951 w 3657600"/>
              <a:gd name="connsiteY8" fmla="*/ 345017 h 1905000"/>
              <a:gd name="connsiteX9" fmla="*/ 924983 w 3657600"/>
              <a:gd name="connsiteY9" fmla="*/ 429682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43201 w 3657600"/>
              <a:gd name="connsiteY8" fmla="*/ 440267 h 1905000"/>
              <a:gd name="connsiteX9" fmla="*/ 924983 w 3657600"/>
              <a:gd name="connsiteY9" fmla="*/ 429682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57600" h="1905000">
                <a:moveTo>
                  <a:pt x="0" y="0"/>
                </a:moveTo>
                <a:lnTo>
                  <a:pt x="838200" y="0"/>
                </a:lnTo>
                <a:lnTo>
                  <a:pt x="914400" y="0"/>
                </a:lnTo>
                <a:lnTo>
                  <a:pt x="2743200" y="0"/>
                </a:lnTo>
                <a:lnTo>
                  <a:pt x="2819400" y="0"/>
                </a:lnTo>
                <a:lnTo>
                  <a:pt x="3657600" y="0"/>
                </a:lnTo>
                <a:lnTo>
                  <a:pt x="3657600" y="1905000"/>
                </a:lnTo>
                <a:lnTo>
                  <a:pt x="2743200" y="1905000"/>
                </a:lnTo>
                <a:cubicBezTo>
                  <a:pt x="2743200" y="1416756"/>
                  <a:pt x="2743201" y="928511"/>
                  <a:pt x="2743201" y="440267"/>
                </a:cubicBezTo>
                <a:lnTo>
                  <a:pt x="924983" y="429682"/>
                </a:lnTo>
                <a:cubicBezTo>
                  <a:pt x="921455" y="921455"/>
                  <a:pt x="917928" y="1413227"/>
                  <a:pt x="914400" y="1905000"/>
                </a:cubicBezTo>
                <a:lnTo>
                  <a:pt x="0" y="1905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43667" y="-51858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413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26" grpId="0"/>
      <p:bldP spid="27" grpId="0"/>
      <p:bldP spid="28" grpId="0"/>
      <p:bldP spid="39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14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Next slide can be used</a:t>
            </a:r>
            <a:br>
              <a:rPr lang="en-US" sz="2800" dirty="0" smtClean="0"/>
            </a:br>
            <a:r>
              <a:rPr lang="en-US" sz="2800" dirty="0" smtClean="0"/>
              <a:t>to print for student note taking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sset 1@2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667000"/>
            <a:ext cx="660400" cy="660400"/>
          </a:xfrm>
          <a:prstGeom prst="rect">
            <a:avLst/>
          </a:prstGeom>
        </p:spPr>
      </p:pic>
      <p:pic>
        <p:nvPicPr>
          <p:cNvPr id="13" name="Picture 12" descr="Asset 2@2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2667000"/>
            <a:ext cx="654050" cy="660400"/>
          </a:xfrm>
          <a:prstGeom prst="rect">
            <a:avLst/>
          </a:prstGeom>
        </p:spPr>
      </p:pic>
      <p:pic>
        <p:nvPicPr>
          <p:cNvPr id="14" name="Picture 13" descr="Asset 3@2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950" y="2667000"/>
            <a:ext cx="654050" cy="660400"/>
          </a:xfrm>
          <a:prstGeom prst="rect">
            <a:avLst/>
          </a:prstGeom>
        </p:spPr>
      </p:pic>
      <p:pic>
        <p:nvPicPr>
          <p:cNvPr id="15" name="Picture 14" descr="Asset 4@2x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50" y="2667000"/>
            <a:ext cx="654050" cy="660400"/>
          </a:xfrm>
          <a:prstGeom prst="rect">
            <a:avLst/>
          </a:prstGeom>
        </p:spPr>
      </p:pic>
      <p:pic>
        <p:nvPicPr>
          <p:cNvPr id="16" name="Picture 15" descr="Asset 5@2x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0" y="2667000"/>
            <a:ext cx="660400" cy="660400"/>
          </a:xfrm>
          <a:prstGeom prst="rect">
            <a:avLst/>
          </a:prstGeom>
        </p:spPr>
      </p:pic>
      <p:pic>
        <p:nvPicPr>
          <p:cNvPr id="19" name="Picture 18" descr="Asset 6@2x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667000"/>
            <a:ext cx="654050" cy="65405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3684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27527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1370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55213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691197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914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A = L + E</a:t>
            </a:r>
            <a:endParaRPr lang="en-US" sz="5400" b="1" dirty="0"/>
          </a:p>
        </p:txBody>
      </p:sp>
      <p:pic>
        <p:nvPicPr>
          <p:cNvPr id="56" name="Picture 55" descr="Asset 1@2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495800"/>
            <a:ext cx="660400" cy="660400"/>
          </a:xfrm>
          <a:prstGeom prst="rect">
            <a:avLst/>
          </a:prstGeom>
        </p:spPr>
      </p:pic>
      <p:pic>
        <p:nvPicPr>
          <p:cNvPr id="57" name="Picture 56" descr="Asset 4@2x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495800"/>
            <a:ext cx="654050" cy="660400"/>
          </a:xfrm>
          <a:prstGeom prst="rect">
            <a:avLst/>
          </a:prstGeom>
        </p:spPr>
      </p:pic>
      <p:pic>
        <p:nvPicPr>
          <p:cNvPr id="58" name="Picture 57" descr="Asset 5@2x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4495800"/>
            <a:ext cx="660400" cy="660400"/>
          </a:xfrm>
          <a:prstGeom prst="rect">
            <a:avLst/>
          </a:prstGeom>
        </p:spPr>
      </p:pic>
      <p:pic>
        <p:nvPicPr>
          <p:cNvPr id="59" name="Picture 58" descr="Asset 6@2x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4495800"/>
            <a:ext cx="654050" cy="654050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1368425" y="46482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61" name="Rectangle 60"/>
          <p:cNvSpPr/>
          <p:nvPr/>
        </p:nvSpPr>
        <p:spPr>
          <a:xfrm>
            <a:off x="2752725" y="46482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62" name="Rectangle 61"/>
          <p:cNvSpPr/>
          <p:nvPr/>
        </p:nvSpPr>
        <p:spPr>
          <a:xfrm>
            <a:off x="4137025" y="46482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+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21325" y="46482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64" name="Rectangle 63"/>
          <p:cNvSpPr/>
          <p:nvPr/>
        </p:nvSpPr>
        <p:spPr>
          <a:xfrm>
            <a:off x="6911975" y="46482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pic>
        <p:nvPicPr>
          <p:cNvPr id="77" name="Picture 76" descr="Asset 2@2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495800"/>
            <a:ext cx="654050" cy="660400"/>
          </a:xfrm>
          <a:prstGeom prst="rect">
            <a:avLst/>
          </a:prstGeom>
        </p:spPr>
      </p:pic>
      <p:pic>
        <p:nvPicPr>
          <p:cNvPr id="78" name="Picture 77" descr="Asset 3@2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495800"/>
            <a:ext cx="654050" cy="66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83</Words>
  <Application>Microsoft Macintosh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USD 383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Manhattan Ogden Schools</dc:creator>
  <cp:lastModifiedBy>Ben Requena</cp:lastModifiedBy>
  <cp:revision>26</cp:revision>
  <dcterms:created xsi:type="dcterms:W3CDTF">2010-06-18T18:22:22Z</dcterms:created>
  <dcterms:modified xsi:type="dcterms:W3CDTF">2018-03-03T03:09:02Z</dcterms:modified>
</cp:coreProperties>
</file>